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Droid Serif"/>
      <p:regular r:id="rId10"/>
      <p:bold r:id="rId11"/>
      <p:italic r:id="rId12"/>
      <p:boldItalic r:id="rId13"/>
    </p:embeddedFont>
    <p:embeddedFont>
      <p:font typeface="Open Sans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DroidSerif-bold.fntdata"/><Relationship Id="rId10" Type="http://schemas.openxmlformats.org/officeDocument/2006/relationships/font" Target="fonts/DroidSerif-regular.fntdata"/><Relationship Id="rId13" Type="http://schemas.openxmlformats.org/officeDocument/2006/relationships/font" Target="fonts/DroidSerif-boldItalic.fntdata"/><Relationship Id="rId12" Type="http://schemas.openxmlformats.org/officeDocument/2006/relationships/font" Target="fonts/DroidSerif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OpenSans-bold.fntdata"/><Relationship Id="rId14" Type="http://schemas.openxmlformats.org/officeDocument/2006/relationships/font" Target="fonts/OpenSans-regular.fntdata"/><Relationship Id="rId17" Type="http://schemas.openxmlformats.org/officeDocument/2006/relationships/font" Target="fonts/OpenSans-boldItalic.fntdata"/><Relationship Id="rId16" Type="http://schemas.openxmlformats.org/officeDocument/2006/relationships/font" Target="fonts/OpenSans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31444B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900">
                <a:solidFill>
                  <a:srgbClr val="C3D0C7"/>
                </a:solidFill>
                <a:latin typeface="Droid Serif"/>
                <a:ea typeface="Droid Serif"/>
                <a:cs typeface="Droid Serif"/>
                <a:sym typeface="Droid Serif"/>
              </a:rPr>
              <a:t>Presentation Title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717448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i="1" lang="en" sz="2300">
                <a:solidFill>
                  <a:srgbClr val="C3D0C7"/>
                </a:solidFill>
                <a:latin typeface="Droid Serif"/>
                <a:ea typeface="Droid Serif"/>
                <a:cs typeface="Droid Serif"/>
                <a:sym typeface="Droid Serif"/>
              </a:rPr>
              <a:t>Cursus Risus Fusce Dolor Tellus</a:t>
            </a:r>
          </a:p>
        </p:txBody>
      </p:sp>
      <p:sp>
        <p:nvSpPr>
          <p:cNvPr id="56" name="Shape 56"/>
          <p:cNvSpPr txBox="1"/>
          <p:nvPr>
            <p:ph idx="1" type="subTitle"/>
          </p:nvPr>
        </p:nvSpPr>
        <p:spPr>
          <a:xfrm>
            <a:off x="311700" y="1374574"/>
            <a:ext cx="8520600" cy="39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400">
                <a:solidFill>
                  <a:srgbClr val="C3D0C7"/>
                </a:solidFill>
                <a:latin typeface="Open Sans"/>
                <a:ea typeface="Open Sans"/>
                <a:cs typeface="Open Sans"/>
                <a:sym typeface="Open Sans"/>
              </a:rPr>
              <a:t>1 0  •  1 0  •  1 6</a:t>
            </a:r>
          </a:p>
        </p:txBody>
      </p:sp>
      <p:cxnSp>
        <p:nvCxnSpPr>
          <p:cNvPr id="57" name="Shape 57"/>
          <p:cNvCxnSpPr/>
          <p:nvPr/>
        </p:nvCxnSpPr>
        <p:spPr>
          <a:xfrm>
            <a:off x="3655875" y="1439025"/>
            <a:ext cx="0" cy="262500"/>
          </a:xfrm>
          <a:prstGeom prst="straightConnector1">
            <a:avLst/>
          </a:prstGeom>
          <a:noFill/>
          <a:ln cap="flat" cmpd="sng" w="19050">
            <a:solidFill>
              <a:srgbClr val="C3D0C7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8" name="Shape 58"/>
          <p:cNvCxnSpPr/>
          <p:nvPr/>
        </p:nvCxnSpPr>
        <p:spPr>
          <a:xfrm>
            <a:off x="5483800" y="1439025"/>
            <a:ext cx="0" cy="262500"/>
          </a:xfrm>
          <a:prstGeom prst="straightConnector1">
            <a:avLst/>
          </a:prstGeom>
          <a:noFill/>
          <a:ln cap="flat" cmpd="sng" w="19050">
            <a:solidFill>
              <a:srgbClr val="C3D0C7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9" name="Shape 59"/>
          <p:cNvCxnSpPr/>
          <p:nvPr/>
        </p:nvCxnSpPr>
        <p:spPr>
          <a:xfrm>
            <a:off x="327900" y="4599000"/>
            <a:ext cx="8488200" cy="0"/>
          </a:xfrm>
          <a:prstGeom prst="straightConnector1">
            <a:avLst/>
          </a:prstGeom>
          <a:noFill/>
          <a:ln cap="flat" cmpd="sng" w="19050">
            <a:solidFill>
              <a:srgbClr val="1B282B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0" name="Shape 60"/>
          <p:cNvCxnSpPr/>
          <p:nvPr/>
        </p:nvCxnSpPr>
        <p:spPr>
          <a:xfrm>
            <a:off x="327900" y="4657375"/>
            <a:ext cx="8488200" cy="0"/>
          </a:xfrm>
          <a:prstGeom prst="straightConnector1">
            <a:avLst/>
          </a:prstGeom>
          <a:noFill/>
          <a:ln cap="flat" cmpd="sng" w="19050">
            <a:solidFill>
              <a:srgbClr val="1B282B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61" name="Shape 61"/>
          <p:cNvSpPr txBox="1"/>
          <p:nvPr>
            <p:ph idx="1" type="subTitle"/>
          </p:nvPr>
        </p:nvSpPr>
        <p:spPr>
          <a:xfrm>
            <a:off x="311700" y="4715753"/>
            <a:ext cx="8520600" cy="262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000">
                <a:solidFill>
                  <a:srgbClr val="1B282B"/>
                </a:solidFill>
                <a:latin typeface="Open Sans"/>
                <a:ea typeface="Open Sans"/>
                <a:cs typeface="Open Sans"/>
                <a:sym typeface="Open Sans"/>
              </a:rPr>
              <a:t>B R A N D  N A M E   •   W O R K S H O P   T I T L 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E4E7DE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idx="1" type="subTitle"/>
          </p:nvPr>
        </p:nvSpPr>
        <p:spPr>
          <a:xfrm>
            <a:off x="773807" y="672904"/>
            <a:ext cx="1344600" cy="90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b="1" lang="en" sz="56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01</a:t>
            </a:r>
          </a:p>
        </p:txBody>
      </p:sp>
      <p:cxnSp>
        <p:nvCxnSpPr>
          <p:cNvPr id="67" name="Shape 67"/>
          <p:cNvCxnSpPr/>
          <p:nvPr/>
        </p:nvCxnSpPr>
        <p:spPr>
          <a:xfrm>
            <a:off x="327900" y="4599000"/>
            <a:ext cx="8488200" cy="0"/>
          </a:xfrm>
          <a:prstGeom prst="straightConnector1">
            <a:avLst/>
          </a:prstGeom>
          <a:noFill/>
          <a:ln cap="flat" cmpd="sng" w="9525">
            <a:solidFill>
              <a:srgbClr val="31444B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8" name="Shape 68"/>
          <p:cNvCxnSpPr/>
          <p:nvPr/>
        </p:nvCxnSpPr>
        <p:spPr>
          <a:xfrm>
            <a:off x="327900" y="4657375"/>
            <a:ext cx="8488200" cy="0"/>
          </a:xfrm>
          <a:prstGeom prst="straightConnector1">
            <a:avLst/>
          </a:prstGeom>
          <a:noFill/>
          <a:ln cap="flat" cmpd="sng" w="9525">
            <a:solidFill>
              <a:srgbClr val="31444B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69" name="Shape 69"/>
          <p:cNvSpPr txBox="1"/>
          <p:nvPr>
            <p:ph idx="1" type="subTitle"/>
          </p:nvPr>
        </p:nvSpPr>
        <p:spPr>
          <a:xfrm>
            <a:off x="311700" y="4715753"/>
            <a:ext cx="8520600" cy="262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000">
                <a:solidFill>
                  <a:srgbClr val="31444B"/>
                </a:solidFill>
                <a:latin typeface="Open Sans"/>
                <a:ea typeface="Open Sans"/>
                <a:cs typeface="Open Sans"/>
                <a:sym typeface="Open Sans"/>
              </a:rPr>
              <a:t>B R A N D  N A M E   •   W O R K S H O P   T I T L E</a:t>
            </a:r>
          </a:p>
        </p:txBody>
      </p:sp>
      <p:sp>
        <p:nvSpPr>
          <p:cNvPr id="70" name="Shape 70"/>
          <p:cNvSpPr/>
          <p:nvPr/>
        </p:nvSpPr>
        <p:spPr>
          <a:xfrm>
            <a:off x="648700" y="600300"/>
            <a:ext cx="1179900" cy="1179900"/>
          </a:xfrm>
          <a:prstGeom prst="rect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 txBox="1"/>
          <p:nvPr>
            <p:ph type="ctrTitle"/>
          </p:nvPr>
        </p:nvSpPr>
        <p:spPr>
          <a:xfrm>
            <a:off x="2096337" y="1448930"/>
            <a:ext cx="3932700" cy="520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b="1" lang="en" sz="2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S E C T I O N   T I T L E</a:t>
            </a:r>
          </a:p>
        </p:txBody>
      </p:sp>
      <p:sp>
        <p:nvSpPr>
          <p:cNvPr id="72" name="Shape 72"/>
          <p:cNvSpPr txBox="1"/>
          <p:nvPr>
            <p:ph idx="1" type="subTitle"/>
          </p:nvPr>
        </p:nvSpPr>
        <p:spPr>
          <a:xfrm>
            <a:off x="2081372" y="1950578"/>
            <a:ext cx="3966300" cy="2030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lnSpc>
                <a:spcPct val="125000"/>
              </a:lnSpc>
              <a:spcBef>
                <a:spcPts val="0"/>
              </a:spcBef>
              <a:buNone/>
            </a:pPr>
            <a:r>
              <a:rPr lang="en" sz="1700">
                <a:solidFill>
                  <a:srgbClr val="31444B"/>
                </a:solidFill>
                <a:latin typeface="Droid Serif"/>
                <a:ea typeface="Droid Serif"/>
                <a:cs typeface="Droid Serif"/>
                <a:sym typeface="Droid Serif"/>
              </a:rPr>
              <a:t>Nulla vitae elit libero, a pharetra augue. Aenean lacinia bibendum nulla sed consectetur.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C3D0C7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4579550" y="-9725"/>
            <a:ext cx="4628100" cy="5153100"/>
          </a:xfrm>
          <a:prstGeom prst="rect">
            <a:avLst/>
          </a:prstGeom>
          <a:solidFill>
            <a:srgbClr val="E4E7DE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 txBox="1"/>
          <p:nvPr>
            <p:ph type="ctrTitle"/>
          </p:nvPr>
        </p:nvSpPr>
        <p:spPr>
          <a:xfrm>
            <a:off x="311700" y="1526525"/>
            <a:ext cx="3966300" cy="774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" sz="3100">
                <a:solidFill>
                  <a:srgbClr val="31444B"/>
                </a:solidFill>
                <a:latin typeface="Droid Serif"/>
                <a:ea typeface="Droid Serif"/>
                <a:cs typeface="Droid Serif"/>
                <a:sym typeface="Droid Serif"/>
              </a:rPr>
              <a:t>Workshop outline</a:t>
            </a:r>
          </a:p>
        </p:txBody>
      </p:sp>
      <p:sp>
        <p:nvSpPr>
          <p:cNvPr id="79" name="Shape 79"/>
          <p:cNvSpPr txBox="1"/>
          <p:nvPr>
            <p:ph idx="1" type="subTitle"/>
          </p:nvPr>
        </p:nvSpPr>
        <p:spPr>
          <a:xfrm>
            <a:off x="311700" y="2364559"/>
            <a:ext cx="3966300" cy="2030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lnSpc>
                <a:spcPct val="125000"/>
              </a:lnSpc>
              <a:spcBef>
                <a:spcPts val="0"/>
              </a:spcBef>
              <a:buNone/>
            </a:pPr>
            <a:r>
              <a:rPr lang="en" sz="1700">
                <a:solidFill>
                  <a:srgbClr val="31444B"/>
                </a:solidFill>
                <a:latin typeface="Droid Serif"/>
                <a:ea typeface="Droid Serif"/>
                <a:cs typeface="Droid Serif"/>
                <a:sym typeface="Droid Serif"/>
              </a:rPr>
              <a:t>Nulla vitae elit libero, a pharetra augue. Aenean lacinia bibendum nulla sed consectetur.</a:t>
            </a:r>
          </a:p>
        </p:txBody>
      </p:sp>
      <p:sp>
        <p:nvSpPr>
          <p:cNvPr id="80" name="Shape 80"/>
          <p:cNvSpPr txBox="1"/>
          <p:nvPr/>
        </p:nvSpPr>
        <p:spPr>
          <a:xfrm>
            <a:off x="5454650" y="845900"/>
            <a:ext cx="3004500" cy="36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300000"/>
              </a:lnSpc>
              <a:spcBef>
                <a:spcPts val="0"/>
              </a:spcBef>
              <a:buNone/>
            </a:pPr>
            <a:r>
              <a:rPr b="1" lang="en" sz="16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0 1</a:t>
            </a:r>
            <a:r>
              <a:rPr lang="en" sz="1600">
                <a:solidFill>
                  <a:srgbClr val="31444B"/>
                </a:solidFill>
                <a:latin typeface="Droid Serif"/>
                <a:ea typeface="Droid Serif"/>
                <a:cs typeface="Droid Serif"/>
                <a:sym typeface="Droid Serif"/>
              </a:rPr>
              <a:t>   Introduction</a:t>
            </a:r>
          </a:p>
          <a:p>
            <a:pPr lvl="0" rtl="0">
              <a:lnSpc>
                <a:spcPct val="300000"/>
              </a:lnSpc>
              <a:spcBef>
                <a:spcPts val="0"/>
              </a:spcBef>
              <a:buNone/>
            </a:pPr>
            <a:r>
              <a:rPr b="1" lang="en" sz="16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0 2</a:t>
            </a:r>
            <a:r>
              <a:rPr lang="en" sz="1600">
                <a:solidFill>
                  <a:srgbClr val="31444B"/>
                </a:solidFill>
                <a:latin typeface="Droid Serif"/>
                <a:ea typeface="Droid Serif"/>
                <a:cs typeface="Droid Serif"/>
                <a:sym typeface="Droid Serif"/>
              </a:rPr>
              <a:t>   Section Title</a:t>
            </a:r>
          </a:p>
          <a:p>
            <a:pPr lvl="0" rtl="0">
              <a:lnSpc>
                <a:spcPct val="300000"/>
              </a:lnSpc>
              <a:spcBef>
                <a:spcPts val="0"/>
              </a:spcBef>
              <a:buNone/>
            </a:pPr>
            <a:r>
              <a:rPr b="1" lang="en" sz="16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0 3</a:t>
            </a:r>
            <a:r>
              <a:rPr lang="en" sz="1600">
                <a:solidFill>
                  <a:srgbClr val="31444B"/>
                </a:solidFill>
                <a:latin typeface="Droid Serif"/>
                <a:ea typeface="Droid Serif"/>
                <a:cs typeface="Droid Serif"/>
                <a:sym typeface="Droid Serif"/>
              </a:rPr>
              <a:t>   Section Title</a:t>
            </a:r>
          </a:p>
          <a:p>
            <a:pPr lvl="0" rtl="0">
              <a:lnSpc>
                <a:spcPct val="300000"/>
              </a:lnSpc>
              <a:spcBef>
                <a:spcPts val="0"/>
              </a:spcBef>
              <a:buNone/>
            </a:pPr>
            <a:r>
              <a:rPr b="1" lang="en" sz="16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0 4</a:t>
            </a:r>
            <a:r>
              <a:rPr lang="en" sz="1600">
                <a:solidFill>
                  <a:srgbClr val="31444B"/>
                </a:solidFill>
                <a:latin typeface="Droid Serif"/>
                <a:ea typeface="Droid Serif"/>
                <a:cs typeface="Droid Serif"/>
                <a:sym typeface="Droid Serif"/>
              </a:rPr>
              <a:t>   Section Title</a:t>
            </a:r>
          </a:p>
          <a:p>
            <a:pPr lvl="0">
              <a:lnSpc>
                <a:spcPct val="300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b="1" lang="en" sz="16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0 5</a:t>
            </a:r>
            <a:r>
              <a:rPr lang="en" sz="1600">
                <a:solidFill>
                  <a:srgbClr val="31444B"/>
                </a:solidFill>
                <a:latin typeface="Droid Serif"/>
                <a:ea typeface="Droid Serif"/>
                <a:cs typeface="Droid Serif"/>
                <a:sym typeface="Droid Serif"/>
              </a:rPr>
              <a:t>   Section Title</a:t>
            </a:r>
          </a:p>
        </p:txBody>
      </p:sp>
      <p:cxnSp>
        <p:nvCxnSpPr>
          <p:cNvPr id="81" name="Shape 81"/>
          <p:cNvCxnSpPr/>
          <p:nvPr/>
        </p:nvCxnSpPr>
        <p:spPr>
          <a:xfrm>
            <a:off x="5551850" y="1380684"/>
            <a:ext cx="2810100" cy="0"/>
          </a:xfrm>
          <a:prstGeom prst="straightConnector1">
            <a:avLst/>
          </a:prstGeom>
          <a:noFill/>
          <a:ln cap="flat" cmpd="sng" w="9525">
            <a:solidFill>
              <a:srgbClr val="31444B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2" name="Shape 82"/>
          <p:cNvCxnSpPr/>
          <p:nvPr/>
        </p:nvCxnSpPr>
        <p:spPr>
          <a:xfrm>
            <a:off x="5551850" y="2129359"/>
            <a:ext cx="2810100" cy="0"/>
          </a:xfrm>
          <a:prstGeom prst="straightConnector1">
            <a:avLst/>
          </a:prstGeom>
          <a:noFill/>
          <a:ln cap="flat" cmpd="sng" w="9525">
            <a:solidFill>
              <a:srgbClr val="31444B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3" name="Shape 83"/>
          <p:cNvCxnSpPr/>
          <p:nvPr/>
        </p:nvCxnSpPr>
        <p:spPr>
          <a:xfrm>
            <a:off x="5551850" y="2887759"/>
            <a:ext cx="2810100" cy="0"/>
          </a:xfrm>
          <a:prstGeom prst="straightConnector1">
            <a:avLst/>
          </a:prstGeom>
          <a:noFill/>
          <a:ln cap="flat" cmpd="sng" w="9525">
            <a:solidFill>
              <a:srgbClr val="31444B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4" name="Shape 84"/>
          <p:cNvCxnSpPr/>
          <p:nvPr/>
        </p:nvCxnSpPr>
        <p:spPr>
          <a:xfrm>
            <a:off x="5551850" y="3636434"/>
            <a:ext cx="2810100" cy="0"/>
          </a:xfrm>
          <a:prstGeom prst="straightConnector1">
            <a:avLst/>
          </a:prstGeom>
          <a:noFill/>
          <a:ln cap="flat" cmpd="sng" w="9525">
            <a:solidFill>
              <a:srgbClr val="31444B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C3D0C7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ctrTitle"/>
          </p:nvPr>
        </p:nvSpPr>
        <p:spPr>
          <a:xfrm>
            <a:off x="311700" y="1323965"/>
            <a:ext cx="8520600" cy="792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100">
                <a:solidFill>
                  <a:srgbClr val="31444B"/>
                </a:solidFill>
                <a:latin typeface="Droid Serif"/>
                <a:ea typeface="Droid Serif"/>
                <a:cs typeface="Droid Serif"/>
                <a:sym typeface="Droid Serif"/>
              </a:rPr>
              <a:t>Slide title goes here</a:t>
            </a:r>
          </a:p>
        </p:txBody>
      </p:sp>
      <p:sp>
        <p:nvSpPr>
          <p:cNvPr id="90" name="Shape 90"/>
          <p:cNvSpPr txBox="1"/>
          <p:nvPr>
            <p:ph idx="1" type="subTitle"/>
          </p:nvPr>
        </p:nvSpPr>
        <p:spPr>
          <a:xfrm>
            <a:off x="962850" y="2179834"/>
            <a:ext cx="7218300" cy="1503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25000"/>
              </a:lnSpc>
              <a:spcBef>
                <a:spcPts val="0"/>
              </a:spcBef>
              <a:buNone/>
            </a:pPr>
            <a:r>
              <a:rPr lang="en" sz="1700">
                <a:solidFill>
                  <a:srgbClr val="31444B"/>
                </a:solidFill>
                <a:latin typeface="Droid Serif"/>
                <a:ea typeface="Droid Serif"/>
                <a:cs typeface="Droid Serif"/>
                <a:sym typeface="Droid Serif"/>
              </a:rPr>
              <a:t>Nulla vitae elit libero, a pharetra augue. Aenean lacinia bibendum nulla sed consectetur. Integer posuere erat a ante venenatis dapibus posuere velit aliquet. Duis mollis, est non commodo luctus, nisi erat porttitor ligula, eget lacinia odio sem nec elit.</a:t>
            </a:r>
          </a:p>
        </p:txBody>
      </p:sp>
      <p:cxnSp>
        <p:nvCxnSpPr>
          <p:cNvPr id="91" name="Shape 91"/>
          <p:cNvCxnSpPr/>
          <p:nvPr/>
        </p:nvCxnSpPr>
        <p:spPr>
          <a:xfrm>
            <a:off x="327900" y="4599000"/>
            <a:ext cx="8488200" cy="0"/>
          </a:xfrm>
          <a:prstGeom prst="straightConnector1">
            <a:avLst/>
          </a:prstGeom>
          <a:noFill/>
          <a:ln cap="flat" cmpd="sng" w="9525">
            <a:solidFill>
              <a:srgbClr val="1B282B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2" name="Shape 92"/>
          <p:cNvCxnSpPr/>
          <p:nvPr/>
        </p:nvCxnSpPr>
        <p:spPr>
          <a:xfrm>
            <a:off x="327900" y="4657375"/>
            <a:ext cx="8488200" cy="0"/>
          </a:xfrm>
          <a:prstGeom prst="straightConnector1">
            <a:avLst/>
          </a:prstGeom>
          <a:noFill/>
          <a:ln cap="flat" cmpd="sng" w="9525">
            <a:solidFill>
              <a:srgbClr val="1B282B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93" name="Shape 93"/>
          <p:cNvSpPr txBox="1"/>
          <p:nvPr>
            <p:ph idx="1" type="subTitle"/>
          </p:nvPr>
        </p:nvSpPr>
        <p:spPr>
          <a:xfrm>
            <a:off x="311700" y="4715753"/>
            <a:ext cx="8520600" cy="262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000">
                <a:solidFill>
                  <a:srgbClr val="1B282B"/>
                </a:solidFill>
                <a:latin typeface="Open Sans"/>
                <a:ea typeface="Open Sans"/>
                <a:cs typeface="Open Sans"/>
                <a:sym typeface="Open Sans"/>
              </a:rPr>
              <a:t>B R A N D  N A M E   •   W O R K S H O P   T I T L 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/>
        </p:nvSpPr>
        <p:spPr>
          <a:xfrm>
            <a:off x="-19200" y="-9725"/>
            <a:ext cx="2916900" cy="5153100"/>
          </a:xfrm>
          <a:prstGeom prst="rect">
            <a:avLst/>
          </a:prstGeom>
          <a:solidFill>
            <a:srgbClr val="E4E7DE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 txBox="1"/>
          <p:nvPr>
            <p:ph type="ctrTitle"/>
          </p:nvPr>
        </p:nvSpPr>
        <p:spPr>
          <a:xfrm>
            <a:off x="311700" y="1221199"/>
            <a:ext cx="2244600" cy="610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" sz="3100">
                <a:solidFill>
                  <a:srgbClr val="31444B"/>
                </a:solidFill>
                <a:latin typeface="Droid Serif"/>
                <a:ea typeface="Droid Serif"/>
                <a:cs typeface="Droid Serif"/>
                <a:sym typeface="Droid Serif"/>
              </a:rPr>
              <a:t>Slide title</a:t>
            </a:r>
          </a:p>
        </p:txBody>
      </p:sp>
      <p:sp>
        <p:nvSpPr>
          <p:cNvPr id="100" name="Shape 100"/>
          <p:cNvSpPr txBox="1"/>
          <p:nvPr>
            <p:ph idx="1" type="subTitle"/>
          </p:nvPr>
        </p:nvSpPr>
        <p:spPr>
          <a:xfrm>
            <a:off x="311700" y="1940225"/>
            <a:ext cx="2244600" cy="2685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lnSpc>
                <a:spcPct val="125000"/>
              </a:lnSpc>
              <a:spcBef>
                <a:spcPts val="0"/>
              </a:spcBef>
              <a:buNone/>
            </a:pPr>
            <a:r>
              <a:rPr lang="en" sz="1700">
                <a:solidFill>
                  <a:srgbClr val="31444B"/>
                </a:solidFill>
                <a:latin typeface="Droid Serif"/>
                <a:ea typeface="Droid Serif"/>
                <a:cs typeface="Droid Serif"/>
                <a:sym typeface="Droid Serif"/>
              </a:rPr>
              <a:t>Nulla vitae elit libero, a pharetra augue. Aenean lacinia bibendum nulla sed consectetur.</a:t>
            </a:r>
          </a:p>
        </p:txBody>
      </p:sp>
      <p:cxnSp>
        <p:nvCxnSpPr>
          <p:cNvPr id="101" name="Shape 101"/>
          <p:cNvCxnSpPr/>
          <p:nvPr/>
        </p:nvCxnSpPr>
        <p:spPr>
          <a:xfrm>
            <a:off x="3684275" y="683050"/>
            <a:ext cx="4719300" cy="0"/>
          </a:xfrm>
          <a:prstGeom prst="straightConnector1">
            <a:avLst/>
          </a:prstGeom>
          <a:noFill/>
          <a:ln cap="flat" cmpd="sng" w="38100">
            <a:solidFill>
              <a:srgbClr val="1B282B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02" name="Shape 102"/>
          <p:cNvSpPr txBox="1"/>
          <p:nvPr>
            <p:ph idx="1" type="subTitle"/>
          </p:nvPr>
        </p:nvSpPr>
        <p:spPr>
          <a:xfrm>
            <a:off x="3684275" y="989700"/>
            <a:ext cx="2244600" cy="375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lnSpc>
                <a:spcPct val="125000"/>
              </a:lnSpc>
              <a:spcBef>
                <a:spcPts val="0"/>
              </a:spcBef>
              <a:buNone/>
            </a:pPr>
            <a:r>
              <a:rPr b="1" lang="en" sz="1400">
                <a:solidFill>
                  <a:srgbClr val="31444B"/>
                </a:solidFill>
                <a:latin typeface="Open Sans"/>
                <a:ea typeface="Open Sans"/>
                <a:cs typeface="Open Sans"/>
                <a:sym typeface="Open Sans"/>
              </a:rPr>
              <a:t>Nulla vitae elit</a:t>
            </a:r>
          </a:p>
          <a:p>
            <a:pPr lvl="0" rtl="0" algn="l">
              <a:lnSpc>
                <a:spcPct val="125000"/>
              </a:lnSpc>
              <a:spcBef>
                <a:spcPts val="0"/>
              </a:spcBef>
              <a:buNone/>
            </a:pPr>
            <a:r>
              <a:rPr lang="en" sz="1300">
                <a:solidFill>
                  <a:srgbClr val="31444B"/>
                </a:solidFill>
                <a:latin typeface="Droid Serif"/>
                <a:ea typeface="Droid Serif"/>
                <a:cs typeface="Droid Serif"/>
                <a:sym typeface="Droid Serif"/>
              </a:rPr>
              <a:t>Libero, a pharetra augue. Aenean lacinia bibendum nulla sed consectetur. </a:t>
            </a:r>
          </a:p>
          <a:p>
            <a:pPr lvl="0" rtl="0" algn="l">
              <a:lnSpc>
                <a:spcPct val="125000"/>
              </a:lnSpc>
              <a:spcBef>
                <a:spcPts val="0"/>
              </a:spcBef>
              <a:buNone/>
            </a:pPr>
            <a:r>
              <a:t/>
            </a:r>
            <a:endParaRPr sz="1300">
              <a:solidFill>
                <a:srgbClr val="31444B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lvl="0" rtl="0" algn="l">
              <a:lnSpc>
                <a:spcPct val="12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b="1" lang="en" sz="1400">
                <a:solidFill>
                  <a:srgbClr val="31444B"/>
                </a:solidFill>
                <a:latin typeface="Open Sans"/>
                <a:ea typeface="Open Sans"/>
                <a:cs typeface="Open Sans"/>
                <a:sym typeface="Open Sans"/>
              </a:rPr>
              <a:t>Nulla vitae elit</a:t>
            </a:r>
          </a:p>
          <a:p>
            <a:pPr lvl="0" rtl="0" algn="l">
              <a:lnSpc>
                <a:spcPct val="125000"/>
              </a:lnSpc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lang="en" sz="1300">
                <a:solidFill>
                  <a:srgbClr val="31444B"/>
                </a:solidFill>
                <a:latin typeface="Droid Serif"/>
                <a:ea typeface="Droid Serif"/>
                <a:cs typeface="Droid Serif"/>
                <a:sym typeface="Droid Serif"/>
              </a:rPr>
              <a:t>Libero, a pharetra augue. Aenean lacinia bibendum nulla sed consectetur. </a:t>
            </a:r>
          </a:p>
          <a:p>
            <a:pPr lvl="0" rtl="0" algn="l">
              <a:lnSpc>
                <a:spcPct val="125000"/>
              </a:lnSpc>
              <a:spcBef>
                <a:spcPts val="0"/>
              </a:spcBef>
              <a:buNone/>
            </a:pPr>
            <a:r>
              <a:t/>
            </a:r>
            <a:endParaRPr sz="1300">
              <a:solidFill>
                <a:srgbClr val="31444B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lvl="0" rtl="0" algn="l">
              <a:lnSpc>
                <a:spcPct val="12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b="1" lang="en" sz="1400">
                <a:solidFill>
                  <a:srgbClr val="31444B"/>
                </a:solidFill>
                <a:latin typeface="Open Sans"/>
                <a:ea typeface="Open Sans"/>
                <a:cs typeface="Open Sans"/>
                <a:sym typeface="Open Sans"/>
              </a:rPr>
              <a:t>Nulla vitae elit</a:t>
            </a:r>
          </a:p>
          <a:p>
            <a:pPr lvl="0" rtl="0" algn="l">
              <a:lnSpc>
                <a:spcPct val="125000"/>
              </a:lnSpc>
              <a:spcBef>
                <a:spcPts val="0"/>
              </a:spcBef>
              <a:buNone/>
            </a:pPr>
            <a:r>
              <a:rPr lang="en" sz="1300">
                <a:solidFill>
                  <a:srgbClr val="31444B"/>
                </a:solidFill>
                <a:latin typeface="Droid Serif"/>
                <a:ea typeface="Droid Serif"/>
                <a:cs typeface="Droid Serif"/>
                <a:sym typeface="Droid Serif"/>
              </a:rPr>
              <a:t>Libero, a pharetra augue. Aenean lacinia bibendum nulla sed consectetur. </a:t>
            </a:r>
          </a:p>
        </p:txBody>
      </p:sp>
      <p:sp>
        <p:nvSpPr>
          <p:cNvPr id="103" name="Shape 103"/>
          <p:cNvSpPr txBox="1"/>
          <p:nvPr>
            <p:ph idx="1" type="subTitle"/>
          </p:nvPr>
        </p:nvSpPr>
        <p:spPr>
          <a:xfrm>
            <a:off x="6158975" y="989700"/>
            <a:ext cx="2244600" cy="375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lnSpc>
                <a:spcPct val="125000"/>
              </a:lnSpc>
              <a:spcBef>
                <a:spcPts val="0"/>
              </a:spcBef>
              <a:buNone/>
            </a:pPr>
            <a:r>
              <a:rPr b="1" lang="en" sz="1400">
                <a:solidFill>
                  <a:srgbClr val="31444B"/>
                </a:solidFill>
                <a:latin typeface="Open Sans"/>
                <a:ea typeface="Open Sans"/>
                <a:cs typeface="Open Sans"/>
                <a:sym typeface="Open Sans"/>
              </a:rPr>
              <a:t>Nulla vitae elit</a:t>
            </a:r>
          </a:p>
          <a:p>
            <a:pPr lvl="0" rtl="0" algn="l">
              <a:lnSpc>
                <a:spcPct val="125000"/>
              </a:lnSpc>
              <a:spcBef>
                <a:spcPts val="0"/>
              </a:spcBef>
              <a:buNone/>
            </a:pPr>
            <a:r>
              <a:rPr lang="en" sz="1300">
                <a:solidFill>
                  <a:srgbClr val="31444B"/>
                </a:solidFill>
                <a:latin typeface="Droid Serif"/>
                <a:ea typeface="Droid Serif"/>
                <a:cs typeface="Droid Serif"/>
                <a:sym typeface="Droid Serif"/>
              </a:rPr>
              <a:t>Libero, a pharetra augue. Aenean lacinia bibendum nulla sed consectetur. </a:t>
            </a:r>
          </a:p>
          <a:p>
            <a:pPr lvl="0" rtl="0" algn="l">
              <a:lnSpc>
                <a:spcPct val="125000"/>
              </a:lnSpc>
              <a:spcBef>
                <a:spcPts val="0"/>
              </a:spcBef>
              <a:buNone/>
            </a:pPr>
            <a:r>
              <a:t/>
            </a:r>
            <a:endParaRPr sz="1300">
              <a:solidFill>
                <a:srgbClr val="31444B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lvl="0" rtl="0" algn="l">
              <a:lnSpc>
                <a:spcPct val="125000"/>
              </a:lnSpc>
              <a:spcBef>
                <a:spcPts val="0"/>
              </a:spcBef>
              <a:buNone/>
            </a:pPr>
            <a:r>
              <a:rPr b="1" lang="en" sz="1400">
                <a:solidFill>
                  <a:srgbClr val="31444B"/>
                </a:solidFill>
                <a:latin typeface="Open Sans"/>
                <a:ea typeface="Open Sans"/>
                <a:cs typeface="Open Sans"/>
                <a:sym typeface="Open Sans"/>
              </a:rPr>
              <a:t>Nulla vitae elit</a:t>
            </a:r>
          </a:p>
          <a:p>
            <a:pPr lvl="0" rtl="0" algn="l">
              <a:lnSpc>
                <a:spcPct val="125000"/>
              </a:lnSpc>
              <a:spcBef>
                <a:spcPts val="0"/>
              </a:spcBef>
              <a:buNone/>
            </a:pPr>
            <a:r>
              <a:rPr lang="en" sz="1300">
                <a:solidFill>
                  <a:srgbClr val="31444B"/>
                </a:solidFill>
                <a:latin typeface="Droid Serif"/>
                <a:ea typeface="Droid Serif"/>
                <a:cs typeface="Droid Serif"/>
                <a:sym typeface="Droid Serif"/>
              </a:rPr>
              <a:t>Libero, a pharetra augue. Aenean lacinia bibendum nulla sed consectetur. </a:t>
            </a:r>
          </a:p>
          <a:p>
            <a:pPr lvl="0" rtl="0" algn="l">
              <a:lnSpc>
                <a:spcPct val="125000"/>
              </a:lnSpc>
              <a:spcBef>
                <a:spcPts val="0"/>
              </a:spcBef>
              <a:buNone/>
            </a:pPr>
            <a:r>
              <a:t/>
            </a:r>
            <a:endParaRPr sz="1300">
              <a:solidFill>
                <a:srgbClr val="31444B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lvl="0" rtl="0" algn="l">
              <a:lnSpc>
                <a:spcPct val="125000"/>
              </a:lnSpc>
              <a:spcBef>
                <a:spcPts val="0"/>
              </a:spcBef>
              <a:buNone/>
            </a:pPr>
            <a:r>
              <a:rPr b="1" lang="en" sz="1400">
                <a:solidFill>
                  <a:srgbClr val="31444B"/>
                </a:solidFill>
                <a:latin typeface="Open Sans"/>
                <a:ea typeface="Open Sans"/>
                <a:cs typeface="Open Sans"/>
                <a:sym typeface="Open Sans"/>
              </a:rPr>
              <a:t>Nulla vitae elit</a:t>
            </a:r>
          </a:p>
          <a:p>
            <a:pPr lvl="0" rtl="0" algn="l">
              <a:lnSpc>
                <a:spcPct val="125000"/>
              </a:lnSpc>
              <a:spcBef>
                <a:spcPts val="0"/>
              </a:spcBef>
              <a:buNone/>
            </a:pPr>
            <a:r>
              <a:rPr lang="en" sz="1300">
                <a:solidFill>
                  <a:srgbClr val="31444B"/>
                </a:solidFill>
                <a:latin typeface="Droid Serif"/>
                <a:ea typeface="Droid Serif"/>
                <a:cs typeface="Droid Serif"/>
                <a:sym typeface="Droid Serif"/>
              </a:rPr>
              <a:t>Libero, a pharetra augue. Aenean lacinia bibendum nulla sed consectetur.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